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1BE58-DD31-4CD8-8B17-F8F6D5493267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CBC0E-6DCB-401D-AB87-6FC14FEBB7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1BE58-DD31-4CD8-8B17-F8F6D5493267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CBC0E-6DCB-401D-AB87-6FC14FEBB7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1BE58-DD31-4CD8-8B17-F8F6D5493267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CBC0E-6DCB-401D-AB87-6FC14FEBB7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1BE58-DD31-4CD8-8B17-F8F6D5493267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CBC0E-6DCB-401D-AB87-6FC14FEBB7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1BE58-DD31-4CD8-8B17-F8F6D5493267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CBC0E-6DCB-401D-AB87-6FC14FEBB7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1BE58-DD31-4CD8-8B17-F8F6D5493267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CBC0E-6DCB-401D-AB87-6FC14FEBB7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1BE58-DD31-4CD8-8B17-F8F6D5493267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CBC0E-6DCB-401D-AB87-6FC14FEBB7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1BE58-DD31-4CD8-8B17-F8F6D5493267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CBC0E-6DCB-401D-AB87-6FC14FEBB7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1BE58-DD31-4CD8-8B17-F8F6D5493267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CBC0E-6DCB-401D-AB87-6FC14FEBB7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1BE58-DD31-4CD8-8B17-F8F6D5493267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CBC0E-6DCB-401D-AB87-6FC14FEBB7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1BE58-DD31-4CD8-8B17-F8F6D5493267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CBC0E-6DCB-401D-AB87-6FC14FEBB7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1BE58-DD31-4CD8-8B17-F8F6D5493267}" type="datetimeFigureOut">
              <a:rPr lang="en-US" smtClean="0"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CBC0E-6DCB-401D-AB87-6FC14FEBB7A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2057400"/>
          <a:ext cx="7848600" cy="255123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69720"/>
                <a:gridCol w="1569720"/>
                <a:gridCol w="1569720"/>
                <a:gridCol w="2313272"/>
                <a:gridCol w="826168"/>
              </a:tblGrid>
              <a:tr h="393779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86328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Pictures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Two Pictures used in slide correctly depicting railroad chosen.</a:t>
                      </a:r>
                      <a:r>
                        <a:rPr lang="en-US" sz="1200" baseline="0" dirty="0" smtClean="0"/>
                        <a:t> 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One picture used in slide correctly depicting railroad chosen. 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 pictures used in slide correctly depicting railroad chosen. 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9066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Description  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Railroad</a:t>
                      </a:r>
                      <a:r>
                        <a:rPr lang="en-US" sz="1200" baseline="0" dirty="0" smtClean="0"/>
                        <a:t> description is available and thorough. 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Railroad</a:t>
                      </a:r>
                      <a:r>
                        <a:rPr lang="en-US" sz="1200" baseline="0" dirty="0" smtClean="0"/>
                        <a:t> description is brief. 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Railroad description is not available,</a:t>
                      </a:r>
                      <a:r>
                        <a:rPr lang="en-US" sz="1200" baseline="0" dirty="0" smtClean="0"/>
                        <a:t> or is not correct. 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59066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Timeline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Timeline is thorough.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Timeline is brief,</a:t>
                      </a:r>
                      <a:r>
                        <a:rPr lang="en-US" sz="1200" baseline="0" dirty="0" smtClean="0"/>
                        <a:t> or partially inaccurate. 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Timeline</a:t>
                      </a:r>
                      <a:r>
                        <a:rPr lang="en-US" sz="1200" baseline="0" dirty="0" smtClean="0"/>
                        <a:t> is not present, or inaccurate. 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0" y="304800"/>
            <a:ext cx="784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Name:  </a:t>
            </a:r>
          </a:p>
          <a:p>
            <a:r>
              <a:rPr lang="en-US" dirty="0" smtClean="0"/>
              <a:t>Period:  </a:t>
            </a:r>
          </a:p>
          <a:p>
            <a:r>
              <a:rPr lang="en-US" dirty="0" smtClean="0"/>
              <a:t>Description: 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85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Loyalsock Township School Distrcit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LTSD</dc:creator>
  <cp:lastModifiedBy>LTSD</cp:lastModifiedBy>
  <cp:revision>3</cp:revision>
  <dcterms:created xsi:type="dcterms:W3CDTF">2009-10-21T14:24:51Z</dcterms:created>
  <dcterms:modified xsi:type="dcterms:W3CDTF">2009-10-21T14:49:28Z</dcterms:modified>
</cp:coreProperties>
</file>